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39"/>
  </p:normalViewPr>
  <p:slideViewPr>
    <p:cSldViewPr snapToGrid="0">
      <p:cViewPr>
        <p:scale>
          <a:sx n="40" d="100"/>
          <a:sy n="40" d="100"/>
        </p:scale>
        <p:origin x="800" y="-1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a:latin typeface="Franklin Gothic Book" panose="020B0503020102020204" pitchFamily="34" charset="0"/>
              </a:rPr>
              <a:t> 1,7,8,9</a:t>
            </a:r>
            <a:r>
              <a:rPr lang="de-AT" sz="2400" dirty="0">
                <a:latin typeface="Franklin Gothic Book" panose="020B0503020102020204" pitchFamily="34" charset="0"/>
              </a:rPr>
              <a:t>].</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6">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err="1">
                <a:solidFill>
                  <a:srgbClr val="004481"/>
                </a:solidFill>
                <a:latin typeface="Segoe UI Light" panose="020B0502040204020203" pitchFamily="34" charset="0"/>
              </a:rPr>
              <a:t>Conclucion</a:t>
            </a:r>
            <a:endParaRPr lang="en-GB" sz="5000" dirty="0">
              <a:solidFill>
                <a:srgbClr val="004481"/>
              </a:solidFill>
              <a:latin typeface="Segoe UI Light" panose="020B0502040204020203" pitchFamily="34" charset="0"/>
            </a:endParaRPr>
          </a:p>
          <a:p>
            <a:pPr algn="just">
              <a:spcAft>
                <a:spcPts val="3600"/>
              </a:spcAft>
            </a:pPr>
            <a:r>
              <a:rPr lang="en-GB" sz="2400" dirty="0">
                <a:latin typeface="Franklin Gothic Book" panose="020B0503020102020204" pitchFamily="34" charset="0"/>
              </a:rPr>
              <a:t>Computational analyses of social structures in tv series can be carried out on the basis of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a:t>
            </a:r>
            <a:r>
              <a:rPr lang="en-GB" sz="2400" dirty="0" err="1">
                <a:latin typeface="Franklin Gothic Book" panose="020B0503020102020204" pitchFamily="34" charset="0"/>
              </a:rPr>
              <a:t>ony</a:t>
            </a:r>
            <a:r>
              <a:rPr lang="en-GB" sz="2400" dirty="0">
                <a:latin typeface="Franklin Gothic Book" panose="020B0503020102020204" pitchFamily="34" charset="0"/>
              </a:rPr>
              <a:t> and would need to be extended to a variety of series to increase its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0">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1650</Words>
  <Application>Microsoft Macintosh PowerPoint</Application>
  <PresentationFormat>Benutzerdefiniert</PresentationFormat>
  <Paragraphs>118</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515</cp:revision>
  <dcterms:created xsi:type="dcterms:W3CDTF">2016-05-06T10:11:35Z</dcterms:created>
  <dcterms:modified xsi:type="dcterms:W3CDTF">2022-06-19T09:22:41Z</dcterms:modified>
</cp:coreProperties>
</file>